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6" r:id="rId9"/>
    <p:sldId id="262" r:id="rId10"/>
    <p:sldId id="267" r:id="rId11"/>
    <p:sldId id="269" r:id="rId12"/>
    <p:sldId id="271" r:id="rId13"/>
    <p:sldId id="270" r:id="rId14"/>
    <p:sldId id="272" r:id="rId15"/>
    <p:sldId id="273" r:id="rId16"/>
    <p:sldId id="274" r:id="rId17"/>
    <p:sldId id="268" r:id="rId18"/>
    <p:sldId id="263" r:id="rId19"/>
    <p:sldId id="264" r:id="rId2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7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chuan Shen" userId="cff72cc9-b1de-4107-8fb4-45195e2bbb53" providerId="ADAL" clId="{AC50AE3C-69B3-44C9-8B36-63FE433693F0}"/>
    <pc:docChg chg="modSld">
      <pc:chgData name="Hongchuan Shen" userId="cff72cc9-b1de-4107-8fb4-45195e2bbb53" providerId="ADAL" clId="{AC50AE3C-69B3-44C9-8B36-63FE433693F0}" dt="2025-07-11T02:27:41.272" v="9" actId="20577"/>
      <pc:docMkLst>
        <pc:docMk/>
      </pc:docMkLst>
      <pc:sldChg chg="modSp">
        <pc:chgData name="Hongchuan Shen" userId="cff72cc9-b1de-4107-8fb4-45195e2bbb53" providerId="ADAL" clId="{AC50AE3C-69B3-44C9-8B36-63FE433693F0}" dt="2025-07-11T02:27:41.272" v="9" actId="20577"/>
        <pc:sldMkLst>
          <pc:docMk/>
          <pc:sldMk cId="3928348106" sldId="258"/>
        </pc:sldMkLst>
        <pc:spChg chg="mod">
          <ac:chgData name="Hongchuan Shen" userId="cff72cc9-b1de-4107-8fb4-45195e2bbb53" providerId="ADAL" clId="{AC50AE3C-69B3-44C9-8B36-63FE433693F0}" dt="2025-07-11T02:27:41.272" v="9" actId="20577"/>
          <ac:spMkLst>
            <pc:docMk/>
            <pc:sldMk cId="3928348106" sldId="258"/>
            <ac:spMk id="3" creationId="{EE660629-9AE1-1068-17D8-3373AECF6CBC}"/>
          </ac:spMkLst>
        </pc:spChg>
      </pc:sldChg>
    </pc:docChg>
  </pc:docChgLst>
  <pc:docChgLst>
    <pc:chgData name="Hongchuan Shen" userId="cff72cc9-b1de-4107-8fb4-45195e2bbb53" providerId="ADAL" clId="{736F7525-CDE9-4E59-9EEE-65D7B029D234}"/>
    <pc:docChg chg="undo custSel addSld modSld sldOrd">
      <pc:chgData name="Hongchuan Shen" userId="cff72cc9-b1de-4107-8fb4-45195e2bbb53" providerId="ADAL" clId="{736F7525-CDE9-4E59-9EEE-65D7B029D234}" dt="2025-07-09T05:31:43.996" v="2526" actId="1076"/>
      <pc:docMkLst>
        <pc:docMk/>
      </pc:docMkLst>
      <pc:sldChg chg="modSp new mod">
        <pc:chgData name="Hongchuan Shen" userId="cff72cc9-b1de-4107-8fb4-45195e2bbb53" providerId="ADAL" clId="{736F7525-CDE9-4E59-9EEE-65D7B029D234}" dt="2025-07-08T02:22:56.266" v="50" actId="20577"/>
        <pc:sldMkLst>
          <pc:docMk/>
          <pc:sldMk cId="3948319157" sldId="256"/>
        </pc:sldMkLst>
        <pc:spChg chg="mod">
          <ac:chgData name="Hongchuan Shen" userId="cff72cc9-b1de-4107-8fb4-45195e2bbb53" providerId="ADAL" clId="{736F7525-CDE9-4E59-9EEE-65D7B029D234}" dt="2025-07-08T02:22:56.266" v="50" actId="20577"/>
          <ac:spMkLst>
            <pc:docMk/>
            <pc:sldMk cId="3948319157" sldId="256"/>
            <ac:spMk id="2" creationId="{904EF384-1D4A-FB4C-1B27-16737DC45F6F}"/>
          </ac:spMkLst>
        </pc:spChg>
      </pc:sldChg>
      <pc:sldChg chg="modSp new mod">
        <pc:chgData name="Hongchuan Shen" userId="cff72cc9-b1de-4107-8fb4-45195e2bbb53" providerId="ADAL" clId="{736F7525-CDE9-4E59-9EEE-65D7B029D234}" dt="2025-07-08T03:07:22.479" v="744" actId="20577"/>
        <pc:sldMkLst>
          <pc:docMk/>
          <pc:sldMk cId="3298249239" sldId="257"/>
        </pc:sldMkLst>
        <pc:spChg chg="mod">
          <ac:chgData name="Hongchuan Shen" userId="cff72cc9-b1de-4107-8fb4-45195e2bbb53" providerId="ADAL" clId="{736F7525-CDE9-4E59-9EEE-65D7B029D234}" dt="2025-07-08T02:23:31.191" v="93" actId="20577"/>
          <ac:spMkLst>
            <pc:docMk/>
            <pc:sldMk cId="3298249239" sldId="257"/>
            <ac:spMk id="2" creationId="{FD25C22C-11E8-A02F-7B73-69F40B2AB98C}"/>
          </ac:spMkLst>
        </pc:spChg>
        <pc:spChg chg="mod">
          <ac:chgData name="Hongchuan Shen" userId="cff72cc9-b1de-4107-8fb4-45195e2bbb53" providerId="ADAL" clId="{736F7525-CDE9-4E59-9EEE-65D7B029D234}" dt="2025-07-08T03:07:22.479" v="744" actId="20577"/>
          <ac:spMkLst>
            <pc:docMk/>
            <pc:sldMk cId="3298249239" sldId="257"/>
            <ac:spMk id="3" creationId="{545E5A71-6046-208A-D8A3-54D4542BB646}"/>
          </ac:spMkLst>
        </pc:spChg>
      </pc:sldChg>
      <pc:sldChg chg="modSp new mod">
        <pc:chgData name="Hongchuan Shen" userId="cff72cc9-b1de-4107-8fb4-45195e2bbb53" providerId="ADAL" clId="{736F7525-CDE9-4E59-9EEE-65D7B029D234}" dt="2025-07-09T02:32:38.764" v="2473"/>
        <pc:sldMkLst>
          <pc:docMk/>
          <pc:sldMk cId="3928348106" sldId="258"/>
        </pc:sldMkLst>
        <pc:spChg chg="mod">
          <ac:chgData name="Hongchuan Shen" userId="cff72cc9-b1de-4107-8fb4-45195e2bbb53" providerId="ADAL" clId="{736F7525-CDE9-4E59-9EEE-65D7B029D234}" dt="2025-07-08T02:23:18.476" v="76" actId="5793"/>
          <ac:spMkLst>
            <pc:docMk/>
            <pc:sldMk cId="3928348106" sldId="258"/>
            <ac:spMk id="2" creationId="{9B08AA54-5FAC-1292-C6C0-3DB19944E368}"/>
          </ac:spMkLst>
        </pc:spChg>
        <pc:spChg chg="mod">
          <ac:chgData name="Hongchuan Shen" userId="cff72cc9-b1de-4107-8fb4-45195e2bbb53" providerId="ADAL" clId="{736F7525-CDE9-4E59-9EEE-65D7B029D234}" dt="2025-07-09T02:32:38.764" v="2473"/>
          <ac:spMkLst>
            <pc:docMk/>
            <pc:sldMk cId="3928348106" sldId="258"/>
            <ac:spMk id="3" creationId="{EE660629-9AE1-1068-17D8-3373AECF6CBC}"/>
          </ac:spMkLst>
        </pc:spChg>
      </pc:sldChg>
      <pc:sldChg chg="addSp delSp modSp new mod">
        <pc:chgData name="Hongchuan Shen" userId="cff72cc9-b1de-4107-8fb4-45195e2bbb53" providerId="ADAL" clId="{736F7525-CDE9-4E59-9EEE-65D7B029D234}" dt="2025-07-08T03:06:00.683" v="734" actId="404"/>
        <pc:sldMkLst>
          <pc:docMk/>
          <pc:sldMk cId="3342108672" sldId="259"/>
        </pc:sldMkLst>
        <pc:spChg chg="mod">
          <ac:chgData name="Hongchuan Shen" userId="cff72cc9-b1de-4107-8fb4-45195e2bbb53" providerId="ADAL" clId="{736F7525-CDE9-4E59-9EEE-65D7B029D234}" dt="2025-07-08T02:27:16.764" v="201" actId="20577"/>
          <ac:spMkLst>
            <pc:docMk/>
            <pc:sldMk cId="3342108672" sldId="259"/>
            <ac:spMk id="2" creationId="{A5402403-9680-AD7B-4904-2A256A8CFD75}"/>
          </ac:spMkLst>
        </pc:spChg>
        <pc:spChg chg="mod">
          <ac:chgData name="Hongchuan Shen" userId="cff72cc9-b1de-4107-8fb4-45195e2bbb53" providerId="ADAL" clId="{736F7525-CDE9-4E59-9EEE-65D7B029D234}" dt="2025-07-08T03:06:00.683" v="734" actId="404"/>
          <ac:spMkLst>
            <pc:docMk/>
            <pc:sldMk cId="3342108672" sldId="259"/>
            <ac:spMk id="3" creationId="{9747023D-1597-A674-D06E-B393F43D8362}"/>
          </ac:spMkLst>
        </pc:spChg>
        <pc:spChg chg="add del">
          <ac:chgData name="Hongchuan Shen" userId="cff72cc9-b1de-4107-8fb4-45195e2bbb53" providerId="ADAL" clId="{736F7525-CDE9-4E59-9EEE-65D7B029D234}" dt="2025-07-08T02:49:33.656" v="635" actId="22"/>
          <ac:spMkLst>
            <pc:docMk/>
            <pc:sldMk cId="3342108672" sldId="259"/>
            <ac:spMk id="5" creationId="{82841E63-87FA-DC77-029C-C3EAE8476DC8}"/>
          </ac:spMkLst>
        </pc:spChg>
        <pc:spChg chg="add mod">
          <ac:chgData name="Hongchuan Shen" userId="cff72cc9-b1de-4107-8fb4-45195e2bbb53" providerId="ADAL" clId="{736F7525-CDE9-4E59-9EEE-65D7B029D234}" dt="2025-07-08T03:02:11.318" v="726" actId="1076"/>
          <ac:spMkLst>
            <pc:docMk/>
            <pc:sldMk cId="3342108672" sldId="259"/>
            <ac:spMk id="7" creationId="{AB71DCCA-AE0A-B4BA-F1BB-FE3AB514EAD5}"/>
          </ac:spMkLst>
        </pc:spChg>
      </pc:sldChg>
      <pc:sldChg chg="modSp new mod">
        <pc:chgData name="Hongchuan Shen" userId="cff72cc9-b1de-4107-8fb4-45195e2bbb53" providerId="ADAL" clId="{736F7525-CDE9-4E59-9EEE-65D7B029D234}" dt="2025-07-08T03:46:38.787" v="1213" actId="404"/>
        <pc:sldMkLst>
          <pc:docMk/>
          <pc:sldMk cId="1379985089" sldId="260"/>
        </pc:sldMkLst>
        <pc:spChg chg="mod">
          <ac:chgData name="Hongchuan Shen" userId="cff72cc9-b1de-4107-8fb4-45195e2bbb53" providerId="ADAL" clId="{736F7525-CDE9-4E59-9EEE-65D7B029D234}" dt="2025-07-08T03:10:19.354" v="779" actId="20577"/>
          <ac:spMkLst>
            <pc:docMk/>
            <pc:sldMk cId="1379985089" sldId="260"/>
            <ac:spMk id="2" creationId="{66C0EE6A-F046-993E-29DA-A96A7CB1E0F6}"/>
          </ac:spMkLst>
        </pc:spChg>
        <pc:spChg chg="mod">
          <ac:chgData name="Hongchuan Shen" userId="cff72cc9-b1de-4107-8fb4-45195e2bbb53" providerId="ADAL" clId="{736F7525-CDE9-4E59-9EEE-65D7B029D234}" dt="2025-07-08T03:46:38.787" v="1213" actId="404"/>
          <ac:spMkLst>
            <pc:docMk/>
            <pc:sldMk cId="1379985089" sldId="260"/>
            <ac:spMk id="3" creationId="{9CAD2C24-314C-74DF-7D89-F0C52F0D7C50}"/>
          </ac:spMkLst>
        </pc:spChg>
      </pc:sldChg>
      <pc:sldChg chg="modSp new mod">
        <pc:chgData name="Hongchuan Shen" userId="cff72cc9-b1de-4107-8fb4-45195e2bbb53" providerId="ADAL" clId="{736F7525-CDE9-4E59-9EEE-65D7B029D234}" dt="2025-07-08T03:49:54.145" v="1281" actId="5793"/>
        <pc:sldMkLst>
          <pc:docMk/>
          <pc:sldMk cId="13263752" sldId="261"/>
        </pc:sldMkLst>
        <pc:spChg chg="mod">
          <ac:chgData name="Hongchuan Shen" userId="cff72cc9-b1de-4107-8fb4-45195e2bbb53" providerId="ADAL" clId="{736F7525-CDE9-4E59-9EEE-65D7B029D234}" dt="2025-07-08T03:42:25.713" v="1200" actId="20577"/>
          <ac:spMkLst>
            <pc:docMk/>
            <pc:sldMk cId="13263752" sldId="261"/>
            <ac:spMk id="2" creationId="{C40547C0-5474-B91F-6012-261045D7E306}"/>
          </ac:spMkLst>
        </pc:spChg>
        <pc:spChg chg="mod">
          <ac:chgData name="Hongchuan Shen" userId="cff72cc9-b1de-4107-8fb4-45195e2bbb53" providerId="ADAL" clId="{736F7525-CDE9-4E59-9EEE-65D7B029D234}" dt="2025-07-08T03:49:54.145" v="1281" actId="5793"/>
          <ac:spMkLst>
            <pc:docMk/>
            <pc:sldMk cId="13263752" sldId="261"/>
            <ac:spMk id="3" creationId="{A82438F3-6BB0-570A-10A4-4D34F76FB5AA}"/>
          </ac:spMkLst>
        </pc:spChg>
      </pc:sldChg>
      <pc:sldChg chg="addSp delSp modSp add mod ord">
        <pc:chgData name="Hongchuan Shen" userId="cff72cc9-b1de-4107-8fb4-45195e2bbb53" providerId="ADAL" clId="{736F7525-CDE9-4E59-9EEE-65D7B029D234}" dt="2025-07-08T07:31:57.488" v="1758" actId="20577"/>
        <pc:sldMkLst>
          <pc:docMk/>
          <pc:sldMk cId="3509152161" sldId="262"/>
        </pc:sldMkLst>
        <pc:spChg chg="mod">
          <ac:chgData name="Hongchuan Shen" userId="cff72cc9-b1de-4107-8fb4-45195e2bbb53" providerId="ADAL" clId="{736F7525-CDE9-4E59-9EEE-65D7B029D234}" dt="2025-07-08T07:31:57.488" v="1758" actId="20577"/>
          <ac:spMkLst>
            <pc:docMk/>
            <pc:sldMk cId="3509152161" sldId="262"/>
            <ac:spMk id="2" creationId="{EE410513-B8E9-1E5E-AC07-72517419100B}"/>
          </ac:spMkLst>
        </pc:spChg>
        <pc:spChg chg="mod">
          <ac:chgData name="Hongchuan Shen" userId="cff72cc9-b1de-4107-8fb4-45195e2bbb53" providerId="ADAL" clId="{736F7525-CDE9-4E59-9EEE-65D7B029D234}" dt="2025-07-08T04:33:03.029" v="1668" actId="27636"/>
          <ac:spMkLst>
            <pc:docMk/>
            <pc:sldMk cId="3509152161" sldId="262"/>
            <ac:spMk id="3" creationId="{84C9C12C-346A-74A2-C116-2FC5B7287ED0}"/>
          </ac:spMkLst>
        </pc:spChg>
        <pc:spChg chg="add del mod">
          <ac:chgData name="Hongchuan Shen" userId="cff72cc9-b1de-4107-8fb4-45195e2bbb53" providerId="ADAL" clId="{736F7525-CDE9-4E59-9EEE-65D7B029D234}" dt="2025-07-08T04:18:59.534" v="1556" actId="478"/>
          <ac:spMkLst>
            <pc:docMk/>
            <pc:sldMk cId="3509152161" sldId="262"/>
            <ac:spMk id="5" creationId="{579BD427-FF45-C969-4F9D-29B31335D2E2}"/>
          </ac:spMkLst>
        </pc:spChg>
      </pc:sldChg>
      <pc:sldChg chg="addSp modSp add mod">
        <pc:chgData name="Hongchuan Shen" userId="cff72cc9-b1de-4107-8fb4-45195e2bbb53" providerId="ADAL" clId="{736F7525-CDE9-4E59-9EEE-65D7B029D234}" dt="2025-07-08T11:23:44.755" v="2454" actId="20577"/>
        <pc:sldMkLst>
          <pc:docMk/>
          <pc:sldMk cId="3370143657" sldId="263"/>
        </pc:sldMkLst>
        <pc:spChg chg="mod">
          <ac:chgData name="Hongchuan Shen" userId="cff72cc9-b1de-4107-8fb4-45195e2bbb53" providerId="ADAL" clId="{736F7525-CDE9-4E59-9EEE-65D7B029D234}" dt="2025-07-08T11:23:44.755" v="2454" actId="20577"/>
          <ac:spMkLst>
            <pc:docMk/>
            <pc:sldMk cId="3370143657" sldId="263"/>
            <ac:spMk id="2" creationId="{0608A89B-C2AC-B56D-9FC6-0131EEDD60EE}"/>
          </ac:spMkLst>
        </pc:spChg>
        <pc:spChg chg="mod">
          <ac:chgData name="Hongchuan Shen" userId="cff72cc9-b1de-4107-8fb4-45195e2bbb53" providerId="ADAL" clId="{736F7525-CDE9-4E59-9EEE-65D7B029D234}" dt="2025-07-08T10:22:43.147" v="2397" actId="20577"/>
          <ac:spMkLst>
            <pc:docMk/>
            <pc:sldMk cId="3370143657" sldId="263"/>
            <ac:spMk id="3" creationId="{1FAB8EB2-FD44-BAC3-2A6B-342803D7E98E}"/>
          </ac:spMkLst>
        </pc:spChg>
        <pc:picChg chg="add mod">
          <ac:chgData name="Hongchuan Shen" userId="cff72cc9-b1de-4107-8fb4-45195e2bbb53" providerId="ADAL" clId="{736F7525-CDE9-4E59-9EEE-65D7B029D234}" dt="2025-07-08T10:22:28.695" v="2396" actId="1076"/>
          <ac:picMkLst>
            <pc:docMk/>
            <pc:sldMk cId="3370143657" sldId="263"/>
            <ac:picMk id="1026" creationId="{15FD144C-6CD4-9C75-724C-000181443FC4}"/>
          </ac:picMkLst>
        </pc:picChg>
      </pc:sldChg>
      <pc:sldChg chg="addSp modSp add mod">
        <pc:chgData name="Hongchuan Shen" userId="cff72cc9-b1de-4107-8fb4-45195e2bbb53" providerId="ADAL" clId="{736F7525-CDE9-4E59-9EEE-65D7B029D234}" dt="2025-07-08T11:22:13.118" v="2430" actId="1076"/>
        <pc:sldMkLst>
          <pc:docMk/>
          <pc:sldMk cId="1775538436" sldId="264"/>
        </pc:sldMkLst>
        <pc:spChg chg="mod">
          <ac:chgData name="Hongchuan Shen" userId="cff72cc9-b1de-4107-8fb4-45195e2bbb53" providerId="ADAL" clId="{736F7525-CDE9-4E59-9EEE-65D7B029D234}" dt="2025-07-08T03:16:51.355" v="969"/>
          <ac:spMkLst>
            <pc:docMk/>
            <pc:sldMk cId="1775538436" sldId="264"/>
            <ac:spMk id="2" creationId="{8ECE87BB-7CE3-B233-4C77-13052515CCA3}"/>
          </ac:spMkLst>
        </pc:spChg>
        <pc:spChg chg="mod">
          <ac:chgData name="Hongchuan Shen" userId="cff72cc9-b1de-4107-8fb4-45195e2bbb53" providerId="ADAL" clId="{736F7525-CDE9-4E59-9EEE-65D7B029D234}" dt="2025-07-08T11:10:33.659" v="2421"/>
          <ac:spMkLst>
            <pc:docMk/>
            <pc:sldMk cId="1775538436" sldId="264"/>
            <ac:spMk id="3" creationId="{EFCB4565-4375-0573-74EC-22668DBD8619}"/>
          </ac:spMkLst>
        </pc:spChg>
        <pc:picChg chg="add mod modCrop">
          <ac:chgData name="Hongchuan Shen" userId="cff72cc9-b1de-4107-8fb4-45195e2bbb53" providerId="ADAL" clId="{736F7525-CDE9-4E59-9EEE-65D7B029D234}" dt="2025-07-08T11:22:13.118" v="2430" actId="1076"/>
          <ac:picMkLst>
            <pc:docMk/>
            <pc:sldMk cId="1775538436" sldId="264"/>
            <ac:picMk id="5" creationId="{1C17257E-AAAD-4F90-DEB7-44372FD376DC}"/>
          </ac:picMkLst>
        </pc:picChg>
      </pc:sldChg>
      <pc:sldChg chg="addSp delSp modSp add mod">
        <pc:chgData name="Hongchuan Shen" userId="cff72cc9-b1de-4107-8fb4-45195e2bbb53" providerId="ADAL" clId="{736F7525-CDE9-4E59-9EEE-65D7B029D234}" dt="2025-07-08T03:49:15.396" v="1237" actId="14100"/>
        <pc:sldMkLst>
          <pc:docMk/>
          <pc:sldMk cId="4077119754" sldId="265"/>
        </pc:sldMkLst>
        <pc:spChg chg="del mod">
          <ac:chgData name="Hongchuan Shen" userId="cff72cc9-b1de-4107-8fb4-45195e2bbb53" providerId="ADAL" clId="{736F7525-CDE9-4E59-9EEE-65D7B029D234}" dt="2025-07-08T03:48:25.457" v="1228"/>
          <ac:spMkLst>
            <pc:docMk/>
            <pc:sldMk cId="4077119754" sldId="265"/>
            <ac:spMk id="3" creationId="{5614ABBA-B8D5-F99C-FB97-7C6F73CEC907}"/>
          </ac:spMkLst>
        </pc:spChg>
        <pc:picChg chg="add mod modCrop">
          <ac:chgData name="Hongchuan Shen" userId="cff72cc9-b1de-4107-8fb4-45195e2bbb53" providerId="ADAL" clId="{736F7525-CDE9-4E59-9EEE-65D7B029D234}" dt="2025-07-08T03:49:15.396" v="1237" actId="14100"/>
          <ac:picMkLst>
            <pc:docMk/>
            <pc:sldMk cId="4077119754" sldId="265"/>
            <ac:picMk id="5" creationId="{11682E01-6052-530F-D2E3-C715D9BBA738}"/>
          </ac:picMkLst>
        </pc:picChg>
      </pc:sldChg>
      <pc:sldChg chg="modSp new mod">
        <pc:chgData name="Hongchuan Shen" userId="cff72cc9-b1de-4107-8fb4-45195e2bbb53" providerId="ADAL" clId="{736F7525-CDE9-4E59-9EEE-65D7B029D234}" dt="2025-07-08T03:57:38.530" v="1301" actId="20577"/>
        <pc:sldMkLst>
          <pc:docMk/>
          <pc:sldMk cId="916945606" sldId="266"/>
        </pc:sldMkLst>
        <pc:spChg chg="mod">
          <ac:chgData name="Hongchuan Shen" userId="cff72cc9-b1de-4107-8fb4-45195e2bbb53" providerId="ADAL" clId="{736F7525-CDE9-4E59-9EEE-65D7B029D234}" dt="2025-07-08T03:51:41.742" v="1287" actId="20577"/>
          <ac:spMkLst>
            <pc:docMk/>
            <pc:sldMk cId="916945606" sldId="266"/>
            <ac:spMk id="2" creationId="{F996F9C8-D3BA-FE70-7515-588F3B045DC7}"/>
          </ac:spMkLst>
        </pc:spChg>
        <pc:spChg chg="mod">
          <ac:chgData name="Hongchuan Shen" userId="cff72cc9-b1de-4107-8fb4-45195e2bbb53" providerId="ADAL" clId="{736F7525-CDE9-4E59-9EEE-65D7B029D234}" dt="2025-07-08T03:57:38.530" v="1301" actId="20577"/>
          <ac:spMkLst>
            <pc:docMk/>
            <pc:sldMk cId="916945606" sldId="266"/>
            <ac:spMk id="3" creationId="{C119F37F-7A7F-E6CE-7A75-6B3AC64CAE64}"/>
          </ac:spMkLst>
        </pc:spChg>
      </pc:sldChg>
      <pc:sldChg chg="addSp modSp add mod">
        <pc:chgData name="Hongchuan Shen" userId="cff72cc9-b1de-4107-8fb4-45195e2bbb53" providerId="ADAL" clId="{736F7525-CDE9-4E59-9EEE-65D7B029D234}" dt="2025-07-09T02:32:17.269" v="2467"/>
        <pc:sldMkLst>
          <pc:docMk/>
          <pc:sldMk cId="2677452870" sldId="267"/>
        </pc:sldMkLst>
        <pc:spChg chg="mod">
          <ac:chgData name="Hongchuan Shen" userId="cff72cc9-b1de-4107-8fb4-45195e2bbb53" providerId="ADAL" clId="{736F7525-CDE9-4E59-9EEE-65D7B029D234}" dt="2025-07-09T02:32:17.269" v="2467"/>
          <ac:spMkLst>
            <pc:docMk/>
            <pc:sldMk cId="2677452870" sldId="267"/>
            <ac:spMk id="2" creationId="{E4A86BE0-18FB-CDFC-18C8-60B7FCF7DC16}"/>
          </ac:spMkLst>
        </pc:spChg>
        <pc:spChg chg="add mod">
          <ac:chgData name="Hongchuan Shen" userId="cff72cc9-b1de-4107-8fb4-45195e2bbb53" providerId="ADAL" clId="{736F7525-CDE9-4E59-9EEE-65D7B029D234}" dt="2025-07-08T07:20:54.230" v="1684" actId="1076"/>
          <ac:spMkLst>
            <pc:docMk/>
            <pc:sldMk cId="2677452870" sldId="267"/>
            <ac:spMk id="9" creationId="{607EDF1A-3C59-2785-5BF7-1C897B02A7AA}"/>
          </ac:spMkLst>
        </pc:spChg>
        <pc:picChg chg="add mod">
          <ac:chgData name="Hongchuan Shen" userId="cff72cc9-b1de-4107-8fb4-45195e2bbb53" providerId="ADAL" clId="{736F7525-CDE9-4E59-9EEE-65D7B029D234}" dt="2025-07-08T07:20:35.836" v="1681" actId="1076"/>
          <ac:picMkLst>
            <pc:docMk/>
            <pc:sldMk cId="2677452870" sldId="267"/>
            <ac:picMk id="5" creationId="{1EEE35DA-A052-D8A2-7C7A-C15427858D41}"/>
          </ac:picMkLst>
        </pc:picChg>
        <pc:picChg chg="add mod">
          <ac:chgData name="Hongchuan Shen" userId="cff72cc9-b1de-4107-8fb4-45195e2bbb53" providerId="ADAL" clId="{736F7525-CDE9-4E59-9EEE-65D7B029D234}" dt="2025-07-08T07:20:37.503" v="1682" actId="1076"/>
          <ac:picMkLst>
            <pc:docMk/>
            <pc:sldMk cId="2677452870" sldId="267"/>
            <ac:picMk id="7" creationId="{FA270BCF-9A2E-84E1-FDD4-4B96A051066D}"/>
          </ac:picMkLst>
        </pc:picChg>
      </pc:sldChg>
      <pc:sldChg chg="addSp modSp add mod">
        <pc:chgData name="Hongchuan Shen" userId="cff72cc9-b1de-4107-8fb4-45195e2bbb53" providerId="ADAL" clId="{736F7525-CDE9-4E59-9EEE-65D7B029D234}" dt="2025-07-08T07:37:59.330" v="1983" actId="1076"/>
        <pc:sldMkLst>
          <pc:docMk/>
          <pc:sldMk cId="3817771312" sldId="268"/>
        </pc:sldMkLst>
        <pc:spChg chg="mod">
          <ac:chgData name="Hongchuan Shen" userId="cff72cc9-b1de-4107-8fb4-45195e2bbb53" providerId="ADAL" clId="{736F7525-CDE9-4E59-9EEE-65D7B029D234}" dt="2025-07-08T07:32:06.574" v="1771" actId="5793"/>
          <ac:spMkLst>
            <pc:docMk/>
            <pc:sldMk cId="3817771312" sldId="268"/>
            <ac:spMk id="2" creationId="{7724F6D4-3C99-F6BA-FEBB-F06C03ABC88A}"/>
          </ac:spMkLst>
        </pc:spChg>
        <pc:spChg chg="mod">
          <ac:chgData name="Hongchuan Shen" userId="cff72cc9-b1de-4107-8fb4-45195e2bbb53" providerId="ADAL" clId="{736F7525-CDE9-4E59-9EEE-65D7B029D234}" dt="2025-07-08T07:35:04.010" v="1965"/>
          <ac:spMkLst>
            <pc:docMk/>
            <pc:sldMk cId="3817771312" sldId="268"/>
            <ac:spMk id="3" creationId="{9CF2E4E5-C129-BD1F-4F3B-B6A69F69EC8C}"/>
          </ac:spMkLst>
        </pc:spChg>
        <pc:picChg chg="add mod">
          <ac:chgData name="Hongchuan Shen" userId="cff72cc9-b1de-4107-8fb4-45195e2bbb53" providerId="ADAL" clId="{736F7525-CDE9-4E59-9EEE-65D7B029D234}" dt="2025-07-08T07:37:56.179" v="1982" actId="1076"/>
          <ac:picMkLst>
            <pc:docMk/>
            <pc:sldMk cId="3817771312" sldId="268"/>
            <ac:picMk id="5" creationId="{BEB9D616-C6C9-BBCF-1F0B-ADCEC37624F8}"/>
          </ac:picMkLst>
        </pc:picChg>
        <pc:picChg chg="add mod">
          <ac:chgData name="Hongchuan Shen" userId="cff72cc9-b1de-4107-8fb4-45195e2bbb53" providerId="ADAL" clId="{736F7525-CDE9-4E59-9EEE-65D7B029D234}" dt="2025-07-08T07:37:59.330" v="1983" actId="1076"/>
          <ac:picMkLst>
            <pc:docMk/>
            <pc:sldMk cId="3817771312" sldId="268"/>
            <ac:picMk id="7" creationId="{1252AEE4-20C8-D18E-55D1-E4BF15E19CF8}"/>
          </ac:picMkLst>
        </pc:picChg>
      </pc:sldChg>
      <pc:sldChg chg="addSp delSp modSp add mod ord">
        <pc:chgData name="Hongchuan Shen" userId="cff72cc9-b1de-4107-8fb4-45195e2bbb53" providerId="ADAL" clId="{736F7525-CDE9-4E59-9EEE-65D7B029D234}" dt="2025-07-09T02:32:22.519" v="2468"/>
        <pc:sldMkLst>
          <pc:docMk/>
          <pc:sldMk cId="263516430" sldId="269"/>
        </pc:sldMkLst>
        <pc:spChg chg="mod">
          <ac:chgData name="Hongchuan Shen" userId="cff72cc9-b1de-4107-8fb4-45195e2bbb53" providerId="ADAL" clId="{736F7525-CDE9-4E59-9EEE-65D7B029D234}" dt="2025-07-09T02:32:22.519" v="2468"/>
          <ac:spMkLst>
            <pc:docMk/>
            <pc:sldMk cId="263516430" sldId="269"/>
            <ac:spMk id="2" creationId="{3D330716-225B-A2CB-2486-CE097FC029FE}"/>
          </ac:spMkLst>
        </pc:spChg>
        <pc:spChg chg="del">
          <ac:chgData name="Hongchuan Shen" userId="cff72cc9-b1de-4107-8fb4-45195e2bbb53" providerId="ADAL" clId="{736F7525-CDE9-4E59-9EEE-65D7B029D234}" dt="2025-07-08T07:25:43.966" v="1685"/>
          <ac:spMkLst>
            <pc:docMk/>
            <pc:sldMk cId="263516430" sldId="269"/>
            <ac:spMk id="3" creationId="{EA3BDED0-F463-317A-6CC2-E3928342B3D6}"/>
          </ac:spMkLst>
        </pc:spChg>
        <pc:spChg chg="add mod">
          <ac:chgData name="Hongchuan Shen" userId="cff72cc9-b1de-4107-8fb4-45195e2bbb53" providerId="ADAL" clId="{736F7525-CDE9-4E59-9EEE-65D7B029D234}" dt="2025-07-08T07:26:35.275" v="1701" actId="1076"/>
          <ac:spMkLst>
            <pc:docMk/>
            <pc:sldMk cId="263516430" sldId="269"/>
            <ac:spMk id="7" creationId="{D1258DAA-C34D-906B-4DF1-EBF9D560B743}"/>
          </ac:spMkLst>
        </pc:spChg>
        <pc:picChg chg="add mod modCrop">
          <ac:chgData name="Hongchuan Shen" userId="cff72cc9-b1de-4107-8fb4-45195e2bbb53" providerId="ADAL" clId="{736F7525-CDE9-4E59-9EEE-65D7B029D234}" dt="2025-07-08T07:26:22.368" v="1697" actId="1076"/>
          <ac:picMkLst>
            <pc:docMk/>
            <pc:sldMk cId="263516430" sldId="269"/>
            <ac:picMk id="5" creationId="{C707F065-A1AB-3B10-ACC4-F4676553E8FF}"/>
          </ac:picMkLst>
        </pc:picChg>
      </pc:sldChg>
      <pc:sldChg chg="addSp delSp modSp add mod ord">
        <pc:chgData name="Hongchuan Shen" userId="cff72cc9-b1de-4107-8fb4-45195e2bbb53" providerId="ADAL" clId="{736F7525-CDE9-4E59-9EEE-65D7B029D234}" dt="2025-07-09T02:32:27.743" v="2470"/>
        <pc:sldMkLst>
          <pc:docMk/>
          <pc:sldMk cId="2880942134" sldId="270"/>
        </pc:sldMkLst>
        <pc:spChg chg="mod">
          <ac:chgData name="Hongchuan Shen" userId="cff72cc9-b1de-4107-8fb4-45195e2bbb53" providerId="ADAL" clId="{736F7525-CDE9-4E59-9EEE-65D7B029D234}" dt="2025-07-09T02:32:27.743" v="2470"/>
          <ac:spMkLst>
            <pc:docMk/>
            <pc:sldMk cId="2880942134" sldId="270"/>
            <ac:spMk id="2" creationId="{8008A8D4-6E57-0C06-CD78-D7D997D3054F}"/>
          </ac:spMkLst>
        </pc:spChg>
        <pc:spChg chg="del">
          <ac:chgData name="Hongchuan Shen" userId="cff72cc9-b1de-4107-8fb4-45195e2bbb53" providerId="ADAL" clId="{736F7525-CDE9-4E59-9EEE-65D7B029D234}" dt="2025-07-08T07:27:12.550" v="1702"/>
          <ac:spMkLst>
            <pc:docMk/>
            <pc:sldMk cId="2880942134" sldId="270"/>
            <ac:spMk id="3" creationId="{6658CDAA-F9D8-41CC-6F11-49C937895E80}"/>
          </ac:spMkLst>
        </pc:spChg>
        <pc:picChg chg="add mod modCrop">
          <ac:chgData name="Hongchuan Shen" userId="cff72cc9-b1de-4107-8fb4-45195e2bbb53" providerId="ADAL" clId="{736F7525-CDE9-4E59-9EEE-65D7B029D234}" dt="2025-07-08T07:27:35.749" v="1711" actId="1076"/>
          <ac:picMkLst>
            <pc:docMk/>
            <pc:sldMk cId="2880942134" sldId="270"/>
            <ac:picMk id="5" creationId="{4C148188-0A66-98BE-52DE-F2DA48F34338}"/>
          </ac:picMkLst>
        </pc:picChg>
      </pc:sldChg>
      <pc:sldChg chg="addSp delSp modSp add mod ord">
        <pc:chgData name="Hongchuan Shen" userId="cff72cc9-b1de-4107-8fb4-45195e2bbb53" providerId="ADAL" clId="{736F7525-CDE9-4E59-9EEE-65D7B029D234}" dt="2025-07-09T02:32:25.331" v="2469"/>
        <pc:sldMkLst>
          <pc:docMk/>
          <pc:sldMk cId="307983644" sldId="271"/>
        </pc:sldMkLst>
        <pc:spChg chg="mod">
          <ac:chgData name="Hongchuan Shen" userId="cff72cc9-b1de-4107-8fb4-45195e2bbb53" providerId="ADAL" clId="{736F7525-CDE9-4E59-9EEE-65D7B029D234}" dt="2025-07-09T02:32:25.331" v="2469"/>
          <ac:spMkLst>
            <pc:docMk/>
            <pc:sldMk cId="307983644" sldId="271"/>
            <ac:spMk id="2" creationId="{0F1BD797-C120-8910-F91D-3D6DD9D30C26}"/>
          </ac:spMkLst>
        </pc:spChg>
        <pc:spChg chg="add del">
          <ac:chgData name="Hongchuan Shen" userId="cff72cc9-b1de-4107-8fb4-45195e2bbb53" providerId="ADAL" clId="{736F7525-CDE9-4E59-9EEE-65D7B029D234}" dt="2025-07-08T07:27:49.631" v="1717"/>
          <ac:spMkLst>
            <pc:docMk/>
            <pc:sldMk cId="307983644" sldId="271"/>
            <ac:spMk id="3" creationId="{2B26C804-436C-A637-E1CF-F9B8378D22E4}"/>
          </ac:spMkLst>
        </pc:spChg>
        <pc:picChg chg="add mod">
          <ac:chgData name="Hongchuan Shen" userId="cff72cc9-b1de-4107-8fb4-45195e2bbb53" providerId="ADAL" clId="{736F7525-CDE9-4E59-9EEE-65D7B029D234}" dt="2025-07-08T07:27:47.300" v="1716"/>
          <ac:picMkLst>
            <pc:docMk/>
            <pc:sldMk cId="307983644" sldId="271"/>
            <ac:picMk id="5" creationId="{B3DC32FE-9EEF-7219-BF7B-9375293F3559}"/>
          </ac:picMkLst>
        </pc:picChg>
        <pc:picChg chg="add mod modCrop">
          <ac:chgData name="Hongchuan Shen" userId="cff72cc9-b1de-4107-8fb4-45195e2bbb53" providerId="ADAL" clId="{736F7525-CDE9-4E59-9EEE-65D7B029D234}" dt="2025-07-08T07:28:49.193" v="1739" actId="1076"/>
          <ac:picMkLst>
            <pc:docMk/>
            <pc:sldMk cId="307983644" sldId="271"/>
            <ac:picMk id="7" creationId="{58A560DF-8E09-F9E0-D857-DED3A5C7E47F}"/>
          </ac:picMkLst>
        </pc:picChg>
      </pc:sldChg>
      <pc:sldChg chg="addSp delSp modSp add mod">
        <pc:chgData name="Hongchuan Shen" userId="cff72cc9-b1de-4107-8fb4-45195e2bbb53" providerId="ADAL" clId="{736F7525-CDE9-4E59-9EEE-65D7B029D234}" dt="2025-07-09T02:32:30.645" v="2471"/>
        <pc:sldMkLst>
          <pc:docMk/>
          <pc:sldMk cId="939691805" sldId="272"/>
        </pc:sldMkLst>
        <pc:spChg chg="mod">
          <ac:chgData name="Hongchuan Shen" userId="cff72cc9-b1de-4107-8fb4-45195e2bbb53" providerId="ADAL" clId="{736F7525-CDE9-4E59-9EEE-65D7B029D234}" dt="2025-07-09T02:32:30.645" v="2471"/>
          <ac:spMkLst>
            <pc:docMk/>
            <pc:sldMk cId="939691805" sldId="272"/>
            <ac:spMk id="2" creationId="{307D8EBE-B841-2ED0-6F14-AE085162E7ED}"/>
          </ac:spMkLst>
        </pc:spChg>
        <pc:spChg chg="add del mod">
          <ac:chgData name="Hongchuan Shen" userId="cff72cc9-b1de-4107-8fb4-45195e2bbb53" providerId="ADAL" clId="{736F7525-CDE9-4E59-9EEE-65D7B029D234}" dt="2025-07-08T07:28:00.652" v="1722"/>
          <ac:spMkLst>
            <pc:docMk/>
            <pc:sldMk cId="939691805" sldId="272"/>
            <ac:spMk id="4" creationId="{21462A99-3052-244D-0227-AFA527B505E0}"/>
          </ac:spMkLst>
        </pc:spChg>
        <pc:picChg chg="add mod modCrop">
          <ac:chgData name="Hongchuan Shen" userId="cff72cc9-b1de-4107-8fb4-45195e2bbb53" providerId="ADAL" clId="{736F7525-CDE9-4E59-9EEE-65D7B029D234}" dt="2025-07-08T07:28:25.662" v="1732" actId="14100"/>
          <ac:picMkLst>
            <pc:docMk/>
            <pc:sldMk cId="939691805" sldId="272"/>
            <ac:picMk id="6" creationId="{A5DC806D-2A3F-3F56-734A-E4AE43038EC7}"/>
          </ac:picMkLst>
        </pc:picChg>
        <pc:picChg chg="del">
          <ac:chgData name="Hongchuan Shen" userId="cff72cc9-b1de-4107-8fb4-45195e2bbb53" providerId="ADAL" clId="{736F7525-CDE9-4E59-9EEE-65D7B029D234}" dt="2025-07-08T07:27:55.224" v="1721" actId="478"/>
          <ac:picMkLst>
            <pc:docMk/>
            <pc:sldMk cId="939691805" sldId="272"/>
            <ac:picMk id="7" creationId="{FAC13E9D-A147-4C24-02B1-6BFD3E26FF7D}"/>
          </ac:picMkLst>
        </pc:picChg>
      </pc:sldChg>
      <pc:sldChg chg="addSp delSp modSp new mod">
        <pc:chgData name="Hongchuan Shen" userId="cff72cc9-b1de-4107-8fb4-45195e2bbb53" providerId="ADAL" clId="{736F7525-CDE9-4E59-9EEE-65D7B029D234}" dt="2025-07-09T05:31:17.034" v="2525" actId="404"/>
        <pc:sldMkLst>
          <pc:docMk/>
          <pc:sldMk cId="1132048026" sldId="273"/>
        </pc:sldMkLst>
        <pc:spChg chg="mod">
          <ac:chgData name="Hongchuan Shen" userId="cff72cc9-b1de-4107-8fb4-45195e2bbb53" providerId="ADAL" clId="{736F7525-CDE9-4E59-9EEE-65D7B029D234}" dt="2025-07-09T02:32:33.297" v="2472"/>
          <ac:spMkLst>
            <pc:docMk/>
            <pc:sldMk cId="1132048026" sldId="273"/>
            <ac:spMk id="2" creationId="{7212CCE5-21A2-DDE6-724C-387AC4F8A065}"/>
          </ac:spMkLst>
        </pc:spChg>
        <pc:spChg chg="del">
          <ac:chgData name="Hongchuan Shen" userId="cff72cc9-b1de-4107-8fb4-45195e2bbb53" providerId="ADAL" clId="{736F7525-CDE9-4E59-9EEE-65D7B029D234}" dt="2025-07-09T05:23:41.969" v="2478"/>
          <ac:spMkLst>
            <pc:docMk/>
            <pc:sldMk cId="1132048026" sldId="273"/>
            <ac:spMk id="3" creationId="{01385480-D241-CC7C-ED1C-B2512E2B9086}"/>
          </ac:spMkLst>
        </pc:spChg>
        <pc:spChg chg="add mod">
          <ac:chgData name="Hongchuan Shen" userId="cff72cc9-b1de-4107-8fb4-45195e2bbb53" providerId="ADAL" clId="{736F7525-CDE9-4E59-9EEE-65D7B029D234}" dt="2025-07-09T05:31:17.034" v="2525" actId="404"/>
          <ac:spMkLst>
            <pc:docMk/>
            <pc:sldMk cId="1132048026" sldId="273"/>
            <ac:spMk id="5" creationId="{D15A337F-6F3D-6678-E039-F649ABAAE89C}"/>
          </ac:spMkLst>
        </pc:spChg>
        <pc:picChg chg="add mod">
          <ac:chgData name="Hongchuan Shen" userId="cff72cc9-b1de-4107-8fb4-45195e2bbb53" providerId="ADAL" clId="{736F7525-CDE9-4E59-9EEE-65D7B029D234}" dt="2025-07-09T05:23:48.257" v="2483" actId="1076"/>
          <ac:picMkLst>
            <pc:docMk/>
            <pc:sldMk cId="1132048026" sldId="273"/>
            <ac:picMk id="7" creationId="{B7EA4836-B342-6BB9-A04B-262008F8F436}"/>
          </ac:picMkLst>
        </pc:picChg>
        <pc:picChg chg="add mod">
          <ac:chgData name="Hongchuan Shen" userId="cff72cc9-b1de-4107-8fb4-45195e2bbb53" providerId="ADAL" clId="{736F7525-CDE9-4E59-9EEE-65D7B029D234}" dt="2025-07-09T05:24:11.711" v="2492" actId="1076"/>
          <ac:picMkLst>
            <pc:docMk/>
            <pc:sldMk cId="1132048026" sldId="273"/>
            <ac:picMk id="9" creationId="{7E70DF7F-2411-FCDF-2F8B-038BC00B99F5}"/>
          </ac:picMkLst>
        </pc:picChg>
      </pc:sldChg>
      <pc:sldChg chg="addSp delSp modSp add mod modAnim">
        <pc:chgData name="Hongchuan Shen" userId="cff72cc9-b1de-4107-8fb4-45195e2bbb53" providerId="ADAL" clId="{736F7525-CDE9-4E59-9EEE-65D7B029D234}" dt="2025-07-09T05:31:43.996" v="2526" actId="1076"/>
        <pc:sldMkLst>
          <pc:docMk/>
          <pc:sldMk cId="667102456" sldId="274"/>
        </pc:sldMkLst>
        <pc:spChg chg="add del mod">
          <ac:chgData name="Hongchuan Shen" userId="cff72cc9-b1de-4107-8fb4-45195e2bbb53" providerId="ADAL" clId="{736F7525-CDE9-4E59-9EEE-65D7B029D234}" dt="2025-07-09T05:24:28.347" v="2496" actId="478"/>
          <ac:spMkLst>
            <pc:docMk/>
            <pc:sldMk cId="667102456" sldId="274"/>
            <ac:spMk id="4" creationId="{4E46B388-EBED-BF11-702D-E76843323B58}"/>
          </ac:spMkLst>
        </pc:spChg>
        <pc:spChg chg="mod">
          <ac:chgData name="Hongchuan Shen" userId="cff72cc9-b1de-4107-8fb4-45195e2bbb53" providerId="ADAL" clId="{736F7525-CDE9-4E59-9EEE-65D7B029D234}" dt="2025-07-09T05:31:12.923" v="2524" actId="1076"/>
          <ac:spMkLst>
            <pc:docMk/>
            <pc:sldMk cId="667102456" sldId="274"/>
            <ac:spMk id="5" creationId="{B8412336-5722-1DD7-230C-2C7040753A51}"/>
          </ac:spMkLst>
        </pc:spChg>
        <pc:picChg chg="del">
          <ac:chgData name="Hongchuan Shen" userId="cff72cc9-b1de-4107-8fb4-45195e2bbb53" providerId="ADAL" clId="{736F7525-CDE9-4E59-9EEE-65D7B029D234}" dt="2025-07-09T05:24:25.493" v="2494" actId="478"/>
          <ac:picMkLst>
            <pc:docMk/>
            <pc:sldMk cId="667102456" sldId="274"/>
            <ac:picMk id="7" creationId="{D2C0BE56-0B96-E7CC-BAB6-73B47436DC3B}"/>
          </ac:picMkLst>
        </pc:picChg>
        <pc:picChg chg="add mod">
          <ac:chgData name="Hongchuan Shen" userId="cff72cc9-b1de-4107-8fb4-45195e2bbb53" providerId="ADAL" clId="{736F7525-CDE9-4E59-9EEE-65D7B029D234}" dt="2025-07-09T05:30:42.975" v="2515" actId="1076"/>
          <ac:picMkLst>
            <pc:docMk/>
            <pc:sldMk cId="667102456" sldId="274"/>
            <ac:picMk id="8" creationId="{16AD8165-319A-8979-E5A3-97B58F37F076}"/>
          </ac:picMkLst>
        </pc:picChg>
        <pc:picChg chg="del">
          <ac:chgData name="Hongchuan Shen" userId="cff72cc9-b1de-4107-8fb4-45195e2bbb53" providerId="ADAL" clId="{736F7525-CDE9-4E59-9EEE-65D7B029D234}" dt="2025-07-09T05:24:27.154" v="2495" actId="478"/>
          <ac:picMkLst>
            <pc:docMk/>
            <pc:sldMk cId="667102456" sldId="274"/>
            <ac:picMk id="9" creationId="{01EFBDED-F4DD-0B0D-7AF3-03DAA612A279}"/>
          </ac:picMkLst>
        </pc:picChg>
        <pc:picChg chg="add mod">
          <ac:chgData name="Hongchuan Shen" userId="cff72cc9-b1de-4107-8fb4-45195e2bbb53" providerId="ADAL" clId="{736F7525-CDE9-4E59-9EEE-65D7B029D234}" dt="2025-07-09T05:31:43.996" v="2526" actId="1076"/>
          <ac:picMkLst>
            <pc:docMk/>
            <pc:sldMk cId="667102456" sldId="274"/>
            <ac:picMk id="11" creationId="{ED647EF2-675C-B333-9B7A-C369D8C2CE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3889-8A5E-C46B-7A61-0523CBA4E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3B120-8B36-03A5-F450-4397CD3D1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686FB-955A-153F-D8A6-33403E44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4993-C8C1-1FE1-FCE0-31C131EB2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EEDBF-506B-C273-2D8C-F44BC3A9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095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3925-35CD-420D-9F21-4E5B8A36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8D5D5-A978-422F-C311-A1EA8499A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2DBC-53DA-9171-8B3D-1DE0ED09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014D3-BA57-0316-0C10-BD4A386E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AEA70-F5A8-458D-C22E-75E5814F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74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456A7A-5A7A-55FF-59A6-FC87C0B3B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4EDF2-4EA5-3B39-35F8-BF23C894D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EEC89-7E36-7368-74DB-821943E6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A88F6-51BB-9CA4-0FBF-24821008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EB417-C068-F80E-9D1C-A0DBF5AC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6139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09F6-4E89-857F-2B90-A0A53CB8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9C48C-F9D8-419C-4C3B-D94728AD3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3DD0-C5FD-0CF6-9558-519F88EDE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9D8BC-D782-3CB8-9821-E49DBF19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585C9-7F00-1B22-73F9-62E29CFA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024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2CC7-5D8F-174F-DF2F-A20F7726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5F938-D955-5E2E-E55C-FD458DD33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C66F8-A035-5E46-AF37-5E06F411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BA16B-8A4F-4173-B373-0C719AB7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2AF37-D832-2D94-1AAA-910BC2CC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7503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58AA-8E2F-E6CE-0A11-CBC20128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B7165-1682-3C0E-075A-23775DB2C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CBCC1-FBD7-FA6D-1CFA-08B078219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36D7C-1065-74D3-0206-95FF8308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8E260-F8B7-124E-AC5B-FBEAFD8B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D86B2-B9D1-B06B-C301-1996960C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24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6C32-D30C-BB67-493A-3243BF24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ACDCC-E823-77DE-03D1-D94351FA9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306B0-7CD0-E8CD-EA9D-D0B3BCE83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FAD22-364D-D2C1-B9A7-65CB211F2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B2E45-412F-2556-AE6B-7A9A713634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5383B5-57C7-761E-FEB5-012AF0828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3609F6-02B5-6053-64BB-43301AF8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C49AB-CB6B-6313-332F-107BA21E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7814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F2DA-0EC6-0484-7C1C-CB2C2017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DF3D4-7B94-B287-515A-60DFC889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B05D3-4AE3-838B-5817-3A3C169A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03ACF-4A05-8464-B8EB-A6653C6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981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B86B0-D134-F791-E08A-82A56716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6A6A7-5A34-4E77-BD91-D90E86F0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9C414-95F2-A2B5-B915-F2219B7C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345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7496B-4861-B6A7-52AF-978929B8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25899-5931-0CC9-F9B2-E4CFD90D7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04EAC-5E41-1708-2B4F-F591DFE6B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147DD-783C-EF2B-0653-6E34073A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CC680-F6BA-62BB-E8C1-8F3FA6AB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39565-730A-327D-6F90-B55305FC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255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7E22-6447-551F-F827-E397FE90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0451DC-C560-99C0-C260-C41275BD4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BA4EF-0FE6-D7BE-EA10-179E4ED12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E4A0A-6145-44E8-B6A0-EF34AD6D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3C56E-0346-BD5E-8268-D246A4D9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08FC0-5406-97EC-AB64-098C2A3D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568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6B23B-DA81-6B1A-0522-BD73615F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6303E-6D3B-3E15-2A78-6F619BC78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BD5DC-31E0-639E-7C93-261AA4706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4B30A6-6808-4A2C-84C8-176270404274}" type="datetimeFigureOut">
              <a:rPr lang="LID4096" smtClean="0"/>
              <a:t>07/11/2025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1D99-162C-9C00-0B6C-5C8F8C61C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98E30-0C5C-616E-2870-52FE07300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E4B83F-7929-463A-B2BE-ED8B55D0C6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3348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F384-1D4A-FB4C-1B27-16737DC45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Summary of AI for Business</a:t>
            </a:r>
            <a:br>
              <a:rPr lang="en-US" altLang="zh-CN" dirty="0"/>
            </a:br>
            <a:r>
              <a:rPr lang="en-US" altLang="zh-CN" dirty="0"/>
              <a:t>Research-wise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C056C-4083-7B71-F4F8-2F15343F5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8319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A4AF1-713A-3D99-5269-5DC1A5E5B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6BE0-18FB-CDFC-18C8-60B7FCF7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(agent) as a human simulator</a:t>
            </a:r>
            <a:r>
              <a:rPr lang="en-US" altLang="zh-CN" dirty="0"/>
              <a:t>/player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E5C96-EBB4-F0F2-20A6-068891C3A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E35DA-A052-D8A2-7C7A-C1542785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04" y="1570703"/>
            <a:ext cx="3996790" cy="5102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70BCF-9A2E-84E1-FDD4-4B96A051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52" y="1570703"/>
            <a:ext cx="4798603" cy="4011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EDF1A-3C59-2785-5BF7-1C897B02A7AA}"/>
              </a:ext>
            </a:extLst>
          </p:cNvPr>
          <p:cNvSpPr txBox="1"/>
          <p:nvPr/>
        </p:nvSpPr>
        <p:spPr>
          <a:xfrm>
            <a:off x="5536956" y="6240638"/>
            <a:ext cx="6094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https://www.science.org/doi/epdf/10.1126/science.adj6791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4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98360-61DA-E400-4091-6709F3174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0716-225B-A2CB-2486-CE097FC0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(agent) as a human simulator</a:t>
            </a:r>
            <a:r>
              <a:rPr lang="en-US" altLang="zh-CN" dirty="0"/>
              <a:t> /player</a:t>
            </a:r>
            <a:endParaRPr lang="LID4096" dirty="0"/>
          </a:p>
        </p:txBody>
      </p:sp>
      <p:pic>
        <p:nvPicPr>
          <p:cNvPr id="5" name="Content Placeholder 4" descr="A large screen with text on it&#10;&#10;AI-generated content may be incorrect.">
            <a:extLst>
              <a:ext uri="{FF2B5EF4-FFF2-40B4-BE49-F238E27FC236}">
                <a16:creationId xmlns:a16="http://schemas.microsoft.com/office/drawing/2014/main" id="{C707F065-A1AB-3B10-ACC4-F4676553E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3" r="15526" b="7227"/>
          <a:stretch>
            <a:fillRect/>
          </a:stretch>
        </p:blipFill>
        <p:spPr>
          <a:xfrm>
            <a:off x="838200" y="1777180"/>
            <a:ext cx="9823102" cy="41811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58DAA-C34D-906B-4DF1-EBF9D560B743}"/>
              </a:ext>
            </a:extLst>
          </p:cNvPr>
          <p:cNvSpPr txBox="1"/>
          <p:nvPr/>
        </p:nvSpPr>
        <p:spPr>
          <a:xfrm>
            <a:off x="838200" y="6308209"/>
            <a:ext cx="6094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https://arxiv.org/pdf/2412.10270</a:t>
            </a:r>
          </a:p>
        </p:txBody>
      </p:sp>
    </p:spTree>
    <p:extLst>
      <p:ext uri="{BB962C8B-B14F-4D97-AF65-F5344CB8AC3E}">
        <p14:creationId xmlns:p14="http://schemas.microsoft.com/office/powerpoint/2010/main" val="26351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EED7A-FEAB-451D-190B-7ADA94AC5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D797-C120-8910-F91D-3D6DD9D3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(agent) as a human simulator</a:t>
            </a:r>
            <a:r>
              <a:rPr lang="en-US" altLang="zh-CN" dirty="0"/>
              <a:t> /player</a:t>
            </a:r>
            <a:endParaRPr lang="LID4096" dirty="0"/>
          </a:p>
        </p:txBody>
      </p:sp>
      <p:pic>
        <p:nvPicPr>
          <p:cNvPr id="7" name="Content Placeholder 6" descr="A person looking at a screen&#10;&#10;AI-generated content may be incorrect.">
            <a:extLst>
              <a:ext uri="{FF2B5EF4-FFF2-40B4-BE49-F238E27FC236}">
                <a16:creationId xmlns:a16="http://schemas.microsoft.com/office/drawing/2014/main" id="{58A560DF-8E09-F9E0-D857-DED3A5C7E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49050" r="7242" b="11973"/>
          <a:stretch>
            <a:fillRect/>
          </a:stretch>
        </p:blipFill>
        <p:spPr>
          <a:xfrm>
            <a:off x="620657" y="2005781"/>
            <a:ext cx="10950686" cy="3797709"/>
          </a:xfrm>
        </p:spPr>
      </p:pic>
    </p:spTree>
    <p:extLst>
      <p:ext uri="{BB962C8B-B14F-4D97-AF65-F5344CB8AC3E}">
        <p14:creationId xmlns:p14="http://schemas.microsoft.com/office/powerpoint/2010/main" val="307983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A9542-57A4-F8C9-1878-F4564168D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A8D4-6E57-0C06-CD78-D7D997D3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(agent) as a human simulator</a:t>
            </a:r>
            <a:r>
              <a:rPr lang="en-US" altLang="zh-CN" dirty="0"/>
              <a:t> /player</a:t>
            </a:r>
            <a:endParaRPr lang="LID4096" dirty="0"/>
          </a:p>
        </p:txBody>
      </p:sp>
      <p:pic>
        <p:nvPicPr>
          <p:cNvPr id="5" name="Content Placeholder 4" descr="A large screen with text on it&#10;&#10;AI-generated content may be incorrect.">
            <a:extLst>
              <a:ext uri="{FF2B5EF4-FFF2-40B4-BE49-F238E27FC236}">
                <a16:creationId xmlns:a16="http://schemas.microsoft.com/office/drawing/2014/main" id="{4C148188-0A66-98BE-52DE-F2DA48F34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 b="23706"/>
          <a:stretch>
            <a:fillRect/>
          </a:stretch>
        </p:blipFill>
        <p:spPr>
          <a:xfrm>
            <a:off x="1136574" y="1769804"/>
            <a:ext cx="8907129" cy="4527757"/>
          </a:xfrm>
        </p:spPr>
      </p:pic>
    </p:spTree>
    <p:extLst>
      <p:ext uri="{BB962C8B-B14F-4D97-AF65-F5344CB8AC3E}">
        <p14:creationId xmlns:p14="http://schemas.microsoft.com/office/powerpoint/2010/main" val="288094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101F3-F9F9-7CFD-0422-19B9545A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8EBE-B841-2ED0-6F14-AE085162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(agent) as a human simulator</a:t>
            </a:r>
            <a:r>
              <a:rPr lang="en-US" altLang="zh-CN" dirty="0"/>
              <a:t> /player</a:t>
            </a:r>
            <a:endParaRPr lang="LID4096" dirty="0"/>
          </a:p>
        </p:txBody>
      </p:sp>
      <p:pic>
        <p:nvPicPr>
          <p:cNvPr id="6" name="Content Placeholder 5" descr="A person looking at a large screen&#10;&#10;AI-generated content may be incorrect.">
            <a:extLst>
              <a:ext uri="{FF2B5EF4-FFF2-40B4-BE49-F238E27FC236}">
                <a16:creationId xmlns:a16="http://schemas.microsoft.com/office/drawing/2014/main" id="{A5DC806D-2A3F-3F56-734A-E4AE43038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t="42780" r="8411" b="10955"/>
          <a:stretch>
            <a:fillRect/>
          </a:stretch>
        </p:blipFill>
        <p:spPr>
          <a:xfrm>
            <a:off x="835741" y="1791929"/>
            <a:ext cx="10772155" cy="4402393"/>
          </a:xfrm>
        </p:spPr>
      </p:pic>
    </p:spTree>
    <p:extLst>
      <p:ext uri="{BB962C8B-B14F-4D97-AF65-F5344CB8AC3E}">
        <p14:creationId xmlns:p14="http://schemas.microsoft.com/office/powerpoint/2010/main" val="93969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2CCE5-21A2-DDE6-724C-387AC4F8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(agent) as a human simulator</a:t>
            </a:r>
            <a:r>
              <a:rPr lang="en-US" altLang="zh-CN" dirty="0"/>
              <a:t> /player</a:t>
            </a:r>
            <a:endParaRPr lang="LID4096" dirty="0"/>
          </a:p>
        </p:txBody>
      </p:sp>
      <p:pic>
        <p:nvPicPr>
          <p:cNvPr id="7" name="Content Placeholder 6" descr="A screenshot of a mobile game&#10;&#10;AI-generated content may be incorrect.">
            <a:extLst>
              <a:ext uri="{FF2B5EF4-FFF2-40B4-BE49-F238E27FC236}">
                <a16:creationId xmlns:a16="http://schemas.microsoft.com/office/drawing/2014/main" id="{B7EA4836-B342-6BB9-A04B-262008F8F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1" y="2158521"/>
            <a:ext cx="5661534" cy="31719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A337F-6F3D-6678-E039-F649ABAAE89C}"/>
              </a:ext>
            </a:extLst>
          </p:cNvPr>
          <p:cNvSpPr txBox="1"/>
          <p:nvPr/>
        </p:nvSpPr>
        <p:spPr>
          <a:xfrm>
            <a:off x="838200" y="6308209"/>
            <a:ext cx="7831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 Turing Test: Are AI Chatbots Behaviorally Similar to Humans?</a:t>
            </a:r>
            <a:endParaRPr lang="LID4096" sz="1600" dirty="0"/>
          </a:p>
        </p:txBody>
      </p:sp>
      <p:pic>
        <p:nvPicPr>
          <p:cNvPr id="9" name="Picture 8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E70DF7F-2411-FCDF-2F8B-038BC00B9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5" y="2074826"/>
            <a:ext cx="5783650" cy="325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4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03DE4-DDEE-8A08-7A2F-8DAF5D4FE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08F5-DCC9-40E8-5817-1A4CF6D1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(agent) as a human simulator</a:t>
            </a:r>
            <a:r>
              <a:rPr lang="en-US" altLang="zh-CN" dirty="0"/>
              <a:t> /player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2336-5722-1DD7-230C-2C7040753A51}"/>
              </a:ext>
            </a:extLst>
          </p:cNvPr>
          <p:cNvSpPr txBox="1"/>
          <p:nvPr/>
        </p:nvSpPr>
        <p:spPr>
          <a:xfrm>
            <a:off x="838200" y="6338986"/>
            <a:ext cx="9495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Using Large Language Models to Categorize Strategic Situations and Decipher Motivations Behind Human Behaviors</a:t>
            </a:r>
            <a:endParaRPr lang="LID4096" sz="1400" dirty="0"/>
          </a:p>
        </p:txBody>
      </p:sp>
      <p:pic>
        <p:nvPicPr>
          <p:cNvPr id="8" name="Picture 7" descr="A screenshot of a text message&#10;&#10;AI-generated content may be incorrect.">
            <a:extLst>
              <a:ext uri="{FF2B5EF4-FFF2-40B4-BE49-F238E27FC236}">
                <a16:creationId xmlns:a16="http://schemas.microsoft.com/office/drawing/2014/main" id="{16AD8165-319A-8979-E5A3-97B58F37F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99" y="1942591"/>
            <a:ext cx="7316595" cy="4113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647EF2-675C-B333-9B7A-C369D8C2C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904" y="1659910"/>
            <a:ext cx="7692191" cy="42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0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3827E-1613-6009-E7AB-4FCFBF417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F6D4-3C99-F6BA-FEBB-F06C03AB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2E4E5-C129-BD1F-4F3B-B6A69F69E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the time to use AI as human simulators?</a:t>
            </a:r>
          </a:p>
          <a:p>
            <a:pPr lvl="1"/>
            <a:r>
              <a:rPr lang="en-US" dirty="0"/>
              <a:t>Are we treating AI as a player?</a:t>
            </a:r>
          </a:p>
          <a:p>
            <a:pPr lvl="1"/>
            <a:r>
              <a:rPr lang="en-US" dirty="0"/>
              <a:t>Is the AI we use today the same as the AI tomorrow?</a:t>
            </a:r>
          </a:p>
          <a:p>
            <a:r>
              <a:rPr lang="en-US" dirty="0"/>
              <a:t>If AI dominates tomorrow, what truly matters?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9D616-C6C9-BBCF-1F0B-ADCEC376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85" y="4111635"/>
            <a:ext cx="4542811" cy="2200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2AEE4-20C8-D18E-55D1-E4BF15E19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310" y="4001294"/>
            <a:ext cx="4136926" cy="24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7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4893-848D-3A2F-40AA-2D1C7F82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15FD144C-6CD4-9C75-724C-00018144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98" y="1882236"/>
            <a:ext cx="4804902" cy="268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8A89B-C2AC-B56D-9FC6-0131EEDD6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 AI through Physics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8EB2-FD44-BAC3-2A6B-342803D7E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323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Nueral</a:t>
            </a:r>
            <a:r>
              <a:rPr lang="en-US" dirty="0"/>
              <a:t> networks: analogies to physics systems</a:t>
            </a:r>
          </a:p>
          <a:p>
            <a:pPr lvl="1"/>
            <a:r>
              <a:rPr lang="en-US" dirty="0"/>
              <a:t>Spin glass; Jamming</a:t>
            </a:r>
          </a:p>
          <a:p>
            <a:pPr lvl="1"/>
            <a:r>
              <a:rPr lang="en-US" dirty="0"/>
              <a:t>Error landscape ~ energy landscape</a:t>
            </a:r>
          </a:p>
          <a:p>
            <a:pPr lvl="1"/>
            <a:r>
              <a:rPr lang="en-US" dirty="0"/>
              <a:t>Many saddles at the phase transition point (from </a:t>
            </a:r>
            <a:r>
              <a:rPr lang="en-US" dirty="0" err="1"/>
              <a:t>underparameterized</a:t>
            </a:r>
            <a:r>
              <a:rPr lang="en-US" dirty="0"/>
              <a:t> to overparameterized, more parameters 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One possible understanding: </a:t>
            </a:r>
          </a:p>
          <a:p>
            <a:r>
              <a:rPr lang="en-US" dirty="0"/>
              <a:t>one complete basis can describe the entire landscape, yet gradient descent leads to specific local minimum, with varying levels of difficulty in identifying global  minimum. </a:t>
            </a:r>
          </a:p>
          <a:p>
            <a:r>
              <a:rPr lang="en-US" dirty="0"/>
              <a:t>By understanding the structures of different complete bases and seeking the eigenstates, one may uncover the global minimum.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7014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7868C-3DD4-D063-5735-576858CA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E87BB-7CE3-B233-4C77-13052515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麦教授的话作为总结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B4565-4375-0573-74EC-22668DBD8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有趣的研究来自更深层次的思辨和理解</a:t>
            </a:r>
            <a:endParaRPr lang="LID4096" dirty="0"/>
          </a:p>
        </p:txBody>
      </p:sp>
      <p:pic>
        <p:nvPicPr>
          <p:cNvPr id="5" name="Picture 4" descr="A person standing in front of a large screen&#10;&#10;AI-generated content may be incorrect.">
            <a:extLst>
              <a:ext uri="{FF2B5EF4-FFF2-40B4-BE49-F238E27FC236}">
                <a16:creationId xmlns:a16="http://schemas.microsoft.com/office/drawing/2014/main" id="{1C17257E-AAAD-4F90-DEB7-44372FD37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3"/>
          <a:stretch>
            <a:fillRect/>
          </a:stretch>
        </p:blipFill>
        <p:spPr>
          <a:xfrm>
            <a:off x="2501416" y="2656299"/>
            <a:ext cx="7189168" cy="420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3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AA54-5FAC-1292-C6C0-3DB19944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0629-9AE1-1068-17D8-3373AECF6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Methodologies</a:t>
            </a:r>
          </a:p>
          <a:p>
            <a:r>
              <a:rPr lang="en-US" dirty="0"/>
              <a:t>Research directions</a:t>
            </a:r>
          </a:p>
          <a:p>
            <a:pPr lvl="1"/>
            <a:r>
              <a:rPr lang="en-US" dirty="0"/>
              <a:t>Rethink algo aversion</a:t>
            </a:r>
          </a:p>
          <a:p>
            <a:pPr lvl="1"/>
            <a:r>
              <a:rPr lang="en-US" dirty="0"/>
              <a:t>LLM (agent) as a human simulator</a:t>
            </a:r>
            <a:r>
              <a:rPr lang="en-US" altLang="zh-CN" dirty="0"/>
              <a:t> /player</a:t>
            </a:r>
            <a:endParaRPr lang="en-US" dirty="0"/>
          </a:p>
          <a:p>
            <a:r>
              <a:rPr lang="en-US" altLang="zh-CN" dirty="0"/>
              <a:t>Digression:</a:t>
            </a:r>
            <a:r>
              <a:rPr lang="zh-CN" altLang="en-US" dirty="0"/>
              <a:t> </a:t>
            </a:r>
            <a:r>
              <a:rPr lang="en-US" altLang="zh-CN" dirty="0"/>
              <a:t>Understand AI through Physics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2834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C22C-11E8-A02F-7B73-69F40B2A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Methodologies (Zhang Han)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E5A71-6046-208A-D8A3-54D4542BB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(1970 - 1990)</a:t>
            </a:r>
          </a:p>
          <a:p>
            <a:pPr lvl="1"/>
            <a:r>
              <a:rPr lang="en-US" dirty="0"/>
              <a:t>Qualitative</a:t>
            </a:r>
          </a:p>
          <a:p>
            <a:pPr lvl="1"/>
            <a:r>
              <a:rPr lang="en-US" dirty="0"/>
              <a:t>Interview </a:t>
            </a:r>
          </a:p>
          <a:p>
            <a:pPr lvl="1"/>
            <a:r>
              <a:rPr lang="en-US" dirty="0"/>
              <a:t>Structural equation model (SEM)</a:t>
            </a:r>
          </a:p>
          <a:p>
            <a:r>
              <a:rPr lang="en-US" dirty="0"/>
              <a:t>Econ of IS</a:t>
            </a:r>
          </a:p>
          <a:p>
            <a:pPr lvl="1"/>
            <a:r>
              <a:rPr lang="en-US" dirty="0"/>
              <a:t>Analytical models</a:t>
            </a:r>
          </a:p>
          <a:p>
            <a:pPr lvl="1"/>
            <a:r>
              <a:rPr lang="en-US" dirty="0"/>
              <a:t>Econometrics </a:t>
            </a:r>
          </a:p>
          <a:p>
            <a:pPr lvl="1"/>
            <a:r>
              <a:rPr lang="en-US" dirty="0"/>
              <a:t>Experiments</a:t>
            </a:r>
          </a:p>
          <a:p>
            <a:pPr lvl="2"/>
            <a:r>
              <a:rPr lang="en-US" dirty="0"/>
              <a:t>Lab experiment (external validity, generalizability)</a:t>
            </a:r>
          </a:p>
          <a:p>
            <a:pPr lvl="2"/>
            <a:r>
              <a:rPr lang="en-US" dirty="0"/>
              <a:t>Field experiment (internal validity)</a:t>
            </a:r>
          </a:p>
          <a:p>
            <a:pPr lvl="1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9824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2403-9680-AD7B-4904-2A256A8CF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to use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023D-1597-A674-D06E-B393F43D8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 absolute good or bad in methods</a:t>
            </a:r>
          </a:p>
          <a:p>
            <a:pPr lvl="1"/>
            <a:r>
              <a:rPr lang="en-US" dirty="0"/>
              <a:t>Be an expert in one method</a:t>
            </a:r>
          </a:p>
          <a:p>
            <a:r>
              <a:rPr lang="en-US" altLang="zh-CN" dirty="0"/>
              <a:t>Multi-methods</a:t>
            </a:r>
            <a:r>
              <a:rPr lang="en-US" altLang="zh-CN" baseline="30000" dirty="0"/>
              <a:t>2</a:t>
            </a:r>
          </a:p>
          <a:p>
            <a:pPr lvl="1"/>
            <a:r>
              <a:rPr lang="en-US" altLang="zh-CN" dirty="0"/>
              <a:t>One example</a:t>
            </a:r>
            <a:r>
              <a:rPr lang="en-US" altLang="zh-CN" baseline="30000" dirty="0"/>
              <a:t>1</a:t>
            </a:r>
            <a:r>
              <a:rPr lang="en-US" altLang="zh-CN" dirty="0"/>
              <a:t>:</a:t>
            </a:r>
          </a:p>
          <a:p>
            <a:pPr lvl="2"/>
            <a:r>
              <a:rPr lang="en-US" dirty="0"/>
              <a:t>Secondary data to show evidence</a:t>
            </a:r>
          </a:p>
          <a:p>
            <a:pPr lvl="2"/>
            <a:r>
              <a:rPr lang="en-US" dirty="0"/>
              <a:t>Lab experiment to reveal mechanism</a:t>
            </a:r>
          </a:p>
          <a:p>
            <a:endParaRPr lang="en-US" sz="1100" dirty="0"/>
          </a:p>
          <a:p>
            <a:r>
              <a:rPr lang="en-US" dirty="0"/>
              <a:t>Comment: do (Econ of IS) research in a scientific way</a:t>
            </a:r>
          </a:p>
          <a:p>
            <a:pPr lvl="1"/>
            <a:r>
              <a:rPr lang="en-US" altLang="zh-CN" dirty="0"/>
              <a:t>In an ideal setting, what’s the experiment design?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1DCCA-AE0A-B4BA-F1BB-FE3AB514EAD5}"/>
              </a:ext>
            </a:extLst>
          </p:cNvPr>
          <p:cNvSpPr txBox="1"/>
          <p:nvPr/>
        </p:nvSpPr>
        <p:spPr>
          <a:xfrm>
            <a:off x="838200" y="5772314"/>
            <a:ext cx="96934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Anxious or angry? Effects of discrete emotions on the perceived helpfulness of online reviews</a:t>
            </a:r>
          </a:p>
          <a:p>
            <a:r>
              <a:rPr lang="en-US" altLang="zh-CN" baseline="30000" dirty="0"/>
              <a:t>2</a:t>
            </a:r>
            <a:r>
              <a:rPr lang="en-US" dirty="0"/>
              <a:t>Advancing Next-Generation Multimethod Research in Information Systems: A Framework and Some Recommendations for Authors and Evaluators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4210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EE6A-F046-993E-29DA-A96A7CB1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 algorithm aversion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D2C24-314C-74DF-7D89-F0C52F0D7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People generally exhibit algorithm aversion-preferences for humans over algorithms (e.g., </a:t>
            </a:r>
            <a:r>
              <a:rPr lang="en-US" sz="2400" dirty="0" err="1"/>
              <a:t>Dietvorst</a:t>
            </a:r>
            <a:r>
              <a:rPr lang="en-US" sz="2400" dirty="0"/>
              <a:t> et al. 2015; Longoni et al.2019;Jussupow et al.2024)</a:t>
            </a:r>
          </a:p>
          <a:p>
            <a:r>
              <a:rPr lang="en-US" sz="2400" dirty="0"/>
              <a:t>People may sometimes exhibit algorithm appreciation-preferences for algorithms over humans (</a:t>
            </a:r>
            <a:r>
              <a:rPr lang="en-US" sz="2400" dirty="0" err="1"/>
              <a:t>castelo</a:t>
            </a:r>
            <a:r>
              <a:rPr lang="en-US" sz="2400" dirty="0"/>
              <a:t> et al., 2019; Logg et al.,2019,Jussupow et al.2024)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37998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47C0-5474-B91F-6012-261045D7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Reversing Algorithm Aversion: From Predictive to Generative AI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438F3-6BB0-570A-10A4-4D34F76FB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H2a: compared with predictive Al, generative Al provides more detailed and concrete output, enhancing people's confidence and perceived control-thus reducing </a:t>
            </a:r>
            <a:r>
              <a:rPr lang="en-US" sz="2400" b="1" dirty="0"/>
              <a:t>reactance</a:t>
            </a:r>
            <a:r>
              <a:rPr lang="en-US" sz="2400" dirty="0"/>
              <a:t> and algorithm aversion (Mahmud et al., 2022)</a:t>
            </a:r>
          </a:p>
          <a:p>
            <a:r>
              <a:rPr lang="en-US" sz="2400" dirty="0"/>
              <a:t>H2b: compared with predictive Al, people tend to </a:t>
            </a:r>
            <a:r>
              <a:rPr lang="en-US" sz="2400" b="1" dirty="0"/>
              <a:t>trust</a:t>
            </a:r>
            <a:r>
              <a:rPr lang="en-US" sz="2400" dirty="0"/>
              <a:t> generative Al more when it provides detailed and concrete information, increasing reliance on its recommendations and reducing algorithm aversion (e.8., </a:t>
            </a:r>
            <a:r>
              <a:rPr lang="en-US" sz="2400" dirty="0" err="1"/>
              <a:t>Komiak</a:t>
            </a:r>
            <a:r>
              <a:rPr lang="en-US" sz="2400" dirty="0"/>
              <a:t> &amp; </a:t>
            </a:r>
            <a:r>
              <a:rPr lang="en-US" sz="2400" dirty="0" err="1"/>
              <a:t>Benbasat</a:t>
            </a:r>
            <a:r>
              <a:rPr lang="en-US" sz="2400" dirty="0"/>
              <a:t>, 2006; Lau &amp; Liden2008; Weiss et al., 2021)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H2b is supported and H2a is rejected.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326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44526-A8F2-C437-6B5E-27403B8B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64AC-A377-57BF-C741-6E778D5E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Reversing Algorithm Aversion: From Predictive to Generative AI</a:t>
            </a:r>
            <a:endParaRPr lang="LID4096" dirty="0"/>
          </a:p>
        </p:txBody>
      </p:sp>
      <p:pic>
        <p:nvPicPr>
          <p:cNvPr id="5" name="Content Placeholder 4" descr="A computer in front of a large screen&#10;&#10;AI-generated content may be incorrect.">
            <a:extLst>
              <a:ext uri="{FF2B5EF4-FFF2-40B4-BE49-F238E27FC236}">
                <a16:creationId xmlns:a16="http://schemas.microsoft.com/office/drawing/2014/main" id="{11682E01-6052-530F-D2E3-C715D9BBA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38"/>
          <a:stretch>
            <a:fillRect/>
          </a:stretch>
        </p:blipFill>
        <p:spPr>
          <a:xfrm>
            <a:off x="1194866" y="1640976"/>
            <a:ext cx="9852997" cy="5116245"/>
          </a:xfrm>
        </p:spPr>
      </p:pic>
    </p:spTree>
    <p:extLst>
      <p:ext uri="{BB962C8B-B14F-4D97-AF65-F5344CB8AC3E}">
        <p14:creationId xmlns:p14="http://schemas.microsoft.com/office/powerpoint/2010/main" val="4077119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F9C8-D3BA-FE70-7515-588F3B04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Aversion: Evidence from Ridesharing Drivers ----MS 2024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F37F-7A7F-E6CE-7A75-6B3AC64C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important factors that explain ridesharing drivers’ aversion to an algorithm</a:t>
            </a:r>
          </a:p>
          <a:p>
            <a:pPr lvl="1"/>
            <a:r>
              <a:rPr lang="en-US" dirty="0"/>
              <a:t>contextual experience</a:t>
            </a:r>
          </a:p>
          <a:p>
            <a:pPr lvl="1"/>
            <a:r>
              <a:rPr lang="en-US" dirty="0"/>
              <a:t>herding</a:t>
            </a:r>
          </a:p>
          <a:p>
            <a:r>
              <a:rPr lang="en-US" dirty="0"/>
              <a:t>Drivers are less likely to follow the algorithm</a:t>
            </a:r>
          </a:p>
          <a:p>
            <a:pPr lvl="1"/>
            <a:r>
              <a:rPr lang="en-US" dirty="0"/>
              <a:t>when the algorithmic recommendation does not align with their past experience at a given location-time unit,</a:t>
            </a:r>
          </a:p>
          <a:p>
            <a:pPr lvl="1"/>
            <a:r>
              <a:rPr lang="en-US" dirty="0"/>
              <a:t>and when their peers actions contradict the algorithmic recommendations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1694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53F2-6405-72A9-9B8A-272153EA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0513-B8E9-1E5E-AC07-725174191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Discussions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C12C-346A-74A2-C116-2FC5B728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600" dirty="0"/>
              <a:t>what causes algorithm (AI) aversion? 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Trust; Reactance; </a:t>
            </a:r>
            <a:r>
              <a:rPr lang="en-US" sz="2200" dirty="0"/>
              <a:t>Overconfidence; </a:t>
            </a:r>
            <a:r>
              <a:rPr lang="en-US" sz="2200" dirty="0">
                <a:sym typeface="Wingdings" panose="05000000000000000000" pitchFamily="2" charset="2"/>
              </a:rPr>
              <a:t>Uncertainty avoidance; </a:t>
            </a:r>
            <a:r>
              <a:rPr lang="en-US" sz="2200" dirty="0"/>
              <a:t>Social Response Theory; …….</a:t>
            </a:r>
          </a:p>
          <a:p>
            <a:pPr lvl="1"/>
            <a:r>
              <a:rPr lang="en-US" sz="2200" dirty="0"/>
              <a:t>Perceived AI ability vs. cognitive bias vs. agency theory </a:t>
            </a:r>
          </a:p>
          <a:p>
            <a:pPr lvl="1"/>
            <a:endParaRPr lang="en-US" sz="2000" dirty="0"/>
          </a:p>
          <a:p>
            <a:r>
              <a:rPr lang="en-US" sz="2600" dirty="0"/>
              <a:t>What factors define “AI”? Why is it “AI” aversion?</a:t>
            </a:r>
          </a:p>
          <a:p>
            <a:endParaRPr lang="en-US" sz="2400" dirty="0"/>
          </a:p>
          <a:p>
            <a:r>
              <a:rPr lang="en-US" sz="2200" dirty="0"/>
              <a:t>bockstedt-buckman-2025-humans-use-of-ai-assistance-the-effect-of-loss-aversion-on-willingness-to-delegate-decisions</a:t>
            </a:r>
          </a:p>
          <a:p>
            <a:pPr lvl="1"/>
            <a:r>
              <a:rPr lang="en-US" sz="1900" dirty="0"/>
              <a:t>in the context of AI task delegation, algo aversion disappears in a loss framing of decision tasks.</a:t>
            </a:r>
            <a:endParaRPr lang="en-US" sz="2200" dirty="0"/>
          </a:p>
          <a:p>
            <a:r>
              <a:rPr lang="en-US" sz="2200" dirty="0"/>
              <a:t>fügener-et-al-2021-cognitive-challenges-in-human-artificial-intelligence-collaboration-investigating-the-path-toward</a:t>
            </a:r>
          </a:p>
          <a:p>
            <a:pPr lvl="1"/>
            <a:r>
              <a:rPr lang="en-US" sz="1900" dirty="0"/>
              <a:t>humans were not able to assess their own capabilities correctly.</a:t>
            </a:r>
            <a:endParaRPr lang="LID4096" sz="1900" dirty="0"/>
          </a:p>
        </p:txBody>
      </p:sp>
    </p:spTree>
    <p:extLst>
      <p:ext uri="{BB962C8B-B14F-4D97-AF65-F5344CB8AC3E}">
        <p14:creationId xmlns:p14="http://schemas.microsoft.com/office/powerpoint/2010/main" val="350915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748</Words>
  <Application>Microsoft Office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等线</vt:lpstr>
      <vt:lpstr>等线 Light</vt:lpstr>
      <vt:lpstr>Arial</vt:lpstr>
      <vt:lpstr>Wingdings</vt:lpstr>
      <vt:lpstr>Office Theme</vt:lpstr>
      <vt:lpstr>Summary of AI for Business Research-wise</vt:lpstr>
      <vt:lpstr>Outline </vt:lpstr>
      <vt:lpstr>Methodologies (Zhang Han)</vt:lpstr>
      <vt:lpstr>Which to use</vt:lpstr>
      <vt:lpstr>Rethink algorithm aversion</vt:lpstr>
      <vt:lpstr>Reversing Algorithm Aversion: From Predictive to Generative AI</vt:lpstr>
      <vt:lpstr>Reversing Algorithm Aversion: From Predictive to Generative AI</vt:lpstr>
      <vt:lpstr>Algorithm Aversion: Evidence from Ridesharing Drivers ----MS 2024</vt:lpstr>
      <vt:lpstr>Discussions </vt:lpstr>
      <vt:lpstr>LLM (agent) as a human simulator/player</vt:lpstr>
      <vt:lpstr>LLM (agent) as a human simulator /player</vt:lpstr>
      <vt:lpstr>LLM (agent) as a human simulator /player</vt:lpstr>
      <vt:lpstr>LLM (agent) as a human simulator /player</vt:lpstr>
      <vt:lpstr>LLM (agent) as a human simulator /player</vt:lpstr>
      <vt:lpstr>LLM (agent) as a human simulator /player</vt:lpstr>
      <vt:lpstr>LLM (agent) as a human simulator /player</vt:lpstr>
      <vt:lpstr>Discussions </vt:lpstr>
      <vt:lpstr>Understand AI through Physics</vt:lpstr>
      <vt:lpstr>麦教授的话作为总结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AI for Business Research-wise</dc:title>
  <dc:creator>Hongchuan Shen</dc:creator>
  <cp:lastModifiedBy>Hongchuan Shen</cp:lastModifiedBy>
  <cp:revision>1</cp:revision>
  <dcterms:created xsi:type="dcterms:W3CDTF">2025-07-08T02:22:29Z</dcterms:created>
  <dcterms:modified xsi:type="dcterms:W3CDTF">2025-07-11T02:27:43Z</dcterms:modified>
</cp:coreProperties>
</file>